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F5E4B-B7BC-461C-AA56-DD5E1CECE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0E493E-2B61-429B-A1C2-7819DBB02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06F0D-F922-47CE-9510-1E6281E29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5EEE-BCCD-40F4-A1DE-FF265CE17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1A2C74-4178-48D9-AC05-D7536F2A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4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5C2BE-0016-44BD-A88A-15EB87CA2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F95659-AC20-4FEA-A861-F47498904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B2B96-3BFE-40AF-82C8-003E7892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95260-D802-453F-8051-BD3739C7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569C2-2317-450F-A10B-9AD4BD4E9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6E4EEE-D4E4-4067-9623-2A8730B968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95658A-E0B4-45A7-B571-CA6221827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79D47-2279-4040-ADF1-9990DEC91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0648D-2B60-4596-8FEB-B3B14D318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B0B83-5224-414D-83E8-DA0DDCD51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515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5002D-744B-4001-A408-4D19CE0E0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5381A-45D1-4FF5-AB49-61789BA19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B453D-5B2A-44CC-B63B-4E04E9972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C1DEC-75EA-42A1-A904-32D4ACD8A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90BAE-3DB6-4849-A032-C8BDFD1C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021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B9DE8-9A13-49BB-A496-6AC523653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F16628-BFAF-45B8-B440-DC039EEE2E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4E1EB-1A90-4A78-AA00-3F0A7AFE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4A389-646D-4A6F-902A-0357A6E04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9C406-D540-4387-AC59-D607EAEB5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90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B97F1-8D06-4B16-BA4A-4F3B3F4E5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B4962-A05D-451D-9508-94CBFDF25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CD5C47-6495-4A5B-ABC6-2AC8A9BB1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4C9A3-DFA0-47C0-BDCE-8F1F2A0BD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111D3-82AB-494E-B201-5A7DEF827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0ED0B-3E21-41E4-B934-E25E2F1D5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6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C79D-6EC3-4E72-AC8F-C8128151A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1F0F85-9676-43D3-B73A-5932006F1E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031CBA-58DE-413F-B207-9361BCBEA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43673-0DE3-42A5-ADF1-48B33BE2A6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3AF29-68F5-4414-86BB-6FFE0CD091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0D791B-4B02-4BED-97C6-8E0046F78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D2FEC4-AD1A-4EFB-A847-4CEDE7CCF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453F59-09E6-43CB-96FC-F969E5E09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61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24E24-5E49-4F4A-B158-D6A9FEF5E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A856E5-86AE-430B-955B-46EECC28C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E65C5A-7316-432E-AB3C-5708C4E46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F9D18A-1A49-4156-8699-243F7B18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0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27B681-B97F-4BF2-9B24-A49474B7E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672B88-1F73-455B-9603-5DB59445E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E4A22C-62CD-4B0F-983E-F8C537750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3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D87DB-9B88-466F-BF69-A64C5CAE4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14D95-7748-4511-878D-A25629C8D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B26E56-855C-4A62-B080-D2817E21B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5991A8-D8B7-4187-8E87-A8F677305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83FBF3-1DD0-4DC9-BA5A-76A46AAF1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396DF-9463-4AF3-AF67-033E9BA3B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20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9F595-93A3-441F-B51A-E3E55F024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38043B-81F5-4A7F-8E1E-5E5B396C93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A38D95-7108-45EB-BCB4-517C9A988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474DEC-1E28-4C88-B94C-A0DC25004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772E7-1544-4185-953A-1A950810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577594-413F-4F73-BAD4-BCD685972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47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E49B1-EDC9-4DA3-B2B9-95B649EEE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BD3F2-0B6B-4150-93DC-BFDA9DF12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F1DD1-868E-427D-A686-66D49DB8E1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1FEEE4-4568-4B6C-B7B4-824FE4F28C8C}" type="datetimeFigureOut">
              <a:rPr lang="en-US" smtClean="0"/>
              <a:t>4/23/2020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611BC-1988-456D-B334-EF27214600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5A894-8D42-4310-B60B-CF6D1B5AB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31241-50A4-4CCF-9091-2F0FDFAE4D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771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BA0C33-2345-44BA-8C2B-C7A7815A5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49" y="583925"/>
            <a:ext cx="6601102" cy="569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341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Hussein Aly</dc:creator>
  <cp:lastModifiedBy>Hussein Aly</cp:lastModifiedBy>
  <cp:revision>1</cp:revision>
  <dcterms:created xsi:type="dcterms:W3CDTF">2020-04-22T22:08:30Z</dcterms:created>
  <dcterms:modified xsi:type="dcterms:W3CDTF">2020-04-22T22:08:50Z</dcterms:modified>
</cp:coreProperties>
</file>

<file path=docProps/thumbnail.jpeg>
</file>